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3" d="100"/>
          <a:sy n="133" d="100"/>
        </p:scale>
        <p:origin x="-254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747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377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3899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331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0349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7101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569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442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786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547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336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179C3-A4B5-4F9C-93D4-D3964B88A6A9}" type="datetimeFigureOut">
              <a:rPr lang="en-IN" smtClean="0"/>
              <a:t>8/29/17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6354A-FA53-4DC3-8A51-E9A791EC9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164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208912" cy="1470025"/>
          </a:xfrm>
        </p:spPr>
        <p:txBody>
          <a:bodyPr>
            <a:noAutofit/>
          </a:bodyPr>
          <a:lstStyle/>
          <a:p>
            <a:r>
              <a:rPr lang="en-IN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Project: A Prototype Bioreactor for Kitchen Waste Disposal</a:t>
            </a:r>
            <a:br>
              <a:rPr lang="en-IN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32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2636912"/>
            <a:ext cx="6400800" cy="1752600"/>
          </a:xfrm>
        </p:spPr>
        <p:txBody>
          <a:bodyPr>
            <a:normAutofit/>
          </a:bodyPr>
          <a:lstStyle/>
          <a:p>
            <a:r>
              <a:rPr lang="en-IN" sz="2800" dirty="0" smtClean="0">
                <a:solidFill>
                  <a:srgbClr val="0070C0"/>
                </a:solidFill>
              </a:rPr>
              <a:t>(Progress Report)</a:t>
            </a:r>
          </a:p>
          <a:p>
            <a:r>
              <a:rPr lang="en-IN" sz="2800" dirty="0" smtClean="0">
                <a:solidFill>
                  <a:srgbClr val="0070C0"/>
                </a:solidFill>
              </a:rPr>
              <a:t>December 2016</a:t>
            </a:r>
            <a:endParaRPr lang="en-IN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774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88640"/>
            <a:ext cx="8424936" cy="63367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I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 culture of Cellulose degrading bacteria :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Cellulose degrading bacterial strain 1 (CDB1) was mass cultured in CMC medium.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l CMC media was prepared and CDB strain was inoculated and was kept for incubation in orbital shaker incubator at 37˚c for 3 days.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that the mass cultured cells of CDB strain 1 were extracted by centrifugation at 5000rpm.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 the culture for lyophilized in order to gain bacteria in lyophilized powder form.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102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332656"/>
            <a:ext cx="8352928" cy="60486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I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Analysing the activity of lyophilized cellulose degrading bacteria (CDB-1) on vegetable waste: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7 beakers were taken and marked in the order from 1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7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all the beakers 200gm vegetable waste was inoculated in each.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 all the beakers containing vegetable waste was surface sterilized by keeping it in oven at 80˚c for 10 min.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1 beaker no lyophilized bacteria was inoculated. While in 2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3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4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beaker 1gm each lyophilized bacteria was inoculated.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remaining 5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6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beaker 2gm, 3gm, 4 gm lyophilized bacteria was inoculated respectively.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that all the beakers where covered with aluminium foil except 2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beaker.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While in 3</a:t>
            </a:r>
            <a:r>
              <a:rPr lang="en-IN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beaker holes were made in aluminium foil for aeration.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that all beaker were kept in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biofermenter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 the degrading activity of the vegetable waste was observed after each day.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829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4" r="4665"/>
          <a:stretch/>
        </p:blipFill>
        <p:spPr>
          <a:xfrm>
            <a:off x="811351" y="764704"/>
            <a:ext cx="4552737" cy="5904656"/>
          </a:xfrm>
        </p:spPr>
      </p:pic>
      <p:sp>
        <p:nvSpPr>
          <p:cNvPr id="5" name="Rectangle 4"/>
          <p:cNvSpPr/>
          <p:nvPr/>
        </p:nvSpPr>
        <p:spPr>
          <a:xfrm>
            <a:off x="6012160" y="1548020"/>
            <a:ext cx="2448272" cy="3600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 smtClean="0"/>
              <a:t>Bacteria for mass culture was incubated in Orbital shaking incubator. </a:t>
            </a:r>
            <a:endParaRPr lang="en-IN" sz="2400" b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714003" y="4149080"/>
            <a:ext cx="3312368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405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63"/>
          <a:stretch/>
        </p:blipFill>
        <p:spPr>
          <a:xfrm>
            <a:off x="566727" y="1052736"/>
            <a:ext cx="4797361" cy="53285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796136" y="476672"/>
            <a:ext cx="2808312" cy="36724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 smtClean="0"/>
              <a:t>Cellulose Degrading Bacteria was centrifuged using centrifuge machine</a:t>
            </a:r>
            <a:endParaRPr lang="en-IN" sz="2400" b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483768" y="2420888"/>
            <a:ext cx="3312368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719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92080" y="1412776"/>
            <a:ext cx="3473749" cy="30692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 smtClean="0"/>
              <a:t>Cellulose Degrading Bacteria was lyophilized using centrifuge machine</a:t>
            </a:r>
            <a:endParaRPr lang="en-IN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0" t="7474" r="6032" b="8283"/>
          <a:stretch/>
        </p:blipFill>
        <p:spPr>
          <a:xfrm>
            <a:off x="611560" y="1295903"/>
            <a:ext cx="4087091" cy="5256584"/>
          </a:xfrm>
          <a:prstGeom prst="rect">
            <a:avLst/>
          </a:prstGeom>
        </p:spPr>
      </p:pic>
      <p:cxnSp>
        <p:nvCxnSpPr>
          <p:cNvPr id="6" name="Straight Arrow Connector 5"/>
          <p:cNvCxnSpPr>
            <a:endCxn id="4" idx="1"/>
          </p:cNvCxnSpPr>
          <p:nvPr/>
        </p:nvCxnSpPr>
        <p:spPr>
          <a:xfrm flipV="1">
            <a:off x="3131840" y="2947377"/>
            <a:ext cx="2160240" cy="6256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14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40466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 for analysing the activity of lyophilized cellulose degrading bacteria (CDB-1) on vegetable waste: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5143500" cy="45365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68144" y="2420888"/>
            <a:ext cx="2880320" cy="15841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IN" b="1" dirty="0" smtClean="0"/>
              <a:t>Vegetable waste was sterilized in oven at 80˚c for 10 min before inoculation of Bacteria.</a:t>
            </a:r>
            <a:endParaRPr lang="en-IN" b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131840" y="2947377"/>
            <a:ext cx="2160240" cy="6256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256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47" r="42523" b="33820"/>
          <a:stretch/>
        </p:blipFill>
        <p:spPr>
          <a:xfrm>
            <a:off x="174576" y="1196752"/>
            <a:ext cx="8573888" cy="21545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4576" y="3717032"/>
            <a:ext cx="1877144" cy="2664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dirty="0" smtClean="0"/>
              <a:t>1</a:t>
            </a:r>
          </a:p>
          <a:p>
            <a:endParaRPr lang="en-IN" dirty="0" smtClean="0"/>
          </a:p>
          <a:p>
            <a:r>
              <a:rPr lang="en-IN" b="1" dirty="0" smtClean="0"/>
              <a:t>No bacteria was inoculated</a:t>
            </a:r>
          </a:p>
        </p:txBody>
      </p:sp>
      <p:sp>
        <p:nvSpPr>
          <p:cNvPr id="8" name="Rectangle 7"/>
          <p:cNvSpPr/>
          <p:nvPr/>
        </p:nvSpPr>
        <p:spPr>
          <a:xfrm>
            <a:off x="2195736" y="3717032"/>
            <a:ext cx="2265784" cy="2664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dirty="0" smtClean="0"/>
              <a:t>2</a:t>
            </a:r>
            <a:endParaRPr lang="en-IN" dirty="0"/>
          </a:p>
          <a:p>
            <a:endParaRPr lang="en-IN" b="1" dirty="0" smtClean="0"/>
          </a:p>
          <a:p>
            <a:r>
              <a:rPr lang="en-IN" b="1" dirty="0" smtClean="0"/>
              <a:t>1 gm bacteria was inoculated and not covered with aluminium foil.</a:t>
            </a:r>
            <a:endParaRPr lang="en-IN" b="1" dirty="0"/>
          </a:p>
        </p:txBody>
      </p:sp>
      <p:sp>
        <p:nvSpPr>
          <p:cNvPr id="9" name="Rectangle 8"/>
          <p:cNvSpPr/>
          <p:nvPr/>
        </p:nvSpPr>
        <p:spPr>
          <a:xfrm>
            <a:off x="4644008" y="3732909"/>
            <a:ext cx="1944216" cy="2664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dirty="0" smtClean="0"/>
              <a:t>3</a:t>
            </a:r>
            <a:endParaRPr lang="en-IN" dirty="0"/>
          </a:p>
          <a:p>
            <a:endParaRPr lang="en-IN" b="1" dirty="0" smtClean="0"/>
          </a:p>
          <a:p>
            <a:r>
              <a:rPr lang="en-IN" b="1" dirty="0" smtClean="0"/>
              <a:t>1 gm Bacteria was inoculated and holes were made in aluminium foil for aeration.</a:t>
            </a:r>
            <a:endParaRPr lang="en-IN" b="1" dirty="0"/>
          </a:p>
        </p:txBody>
      </p:sp>
      <p:sp>
        <p:nvSpPr>
          <p:cNvPr id="10" name="Rectangle 9"/>
          <p:cNvSpPr/>
          <p:nvPr/>
        </p:nvSpPr>
        <p:spPr>
          <a:xfrm>
            <a:off x="6732240" y="3717032"/>
            <a:ext cx="2016224" cy="2664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dirty="0" smtClean="0"/>
              <a:t>4</a:t>
            </a:r>
            <a:endParaRPr lang="en-IN" dirty="0"/>
          </a:p>
          <a:p>
            <a:endParaRPr lang="en-IN" b="1" dirty="0" smtClean="0"/>
          </a:p>
          <a:p>
            <a:r>
              <a:rPr lang="en-IN" b="1" dirty="0" smtClean="0"/>
              <a:t>1gm bacteria was inoculated in vegetable waste.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484183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7" t="31919" b="37374"/>
          <a:stretch/>
        </p:blipFill>
        <p:spPr>
          <a:xfrm>
            <a:off x="539552" y="476672"/>
            <a:ext cx="7848872" cy="210589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3568" y="3068960"/>
            <a:ext cx="2016224" cy="2664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dirty="0" smtClean="0"/>
              <a:t>5</a:t>
            </a:r>
            <a:endParaRPr lang="en-IN" dirty="0"/>
          </a:p>
          <a:p>
            <a:endParaRPr lang="en-IN" b="1" dirty="0" smtClean="0"/>
          </a:p>
          <a:p>
            <a:r>
              <a:rPr lang="en-IN" b="1" dirty="0" smtClean="0"/>
              <a:t>2gm lyophilized bacterial powder was inoculated in vegetable waste.</a:t>
            </a:r>
            <a:endParaRPr lang="en-IN" b="1" dirty="0"/>
          </a:p>
        </p:txBody>
      </p:sp>
      <p:sp>
        <p:nvSpPr>
          <p:cNvPr id="6" name="Rectangle 5"/>
          <p:cNvSpPr/>
          <p:nvPr/>
        </p:nvSpPr>
        <p:spPr>
          <a:xfrm>
            <a:off x="3455876" y="3086828"/>
            <a:ext cx="2016224" cy="2664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dirty="0"/>
              <a:t>6</a:t>
            </a:r>
          </a:p>
          <a:p>
            <a:endParaRPr lang="en-IN" b="1" dirty="0" smtClean="0"/>
          </a:p>
          <a:p>
            <a:r>
              <a:rPr lang="en-IN" b="1" dirty="0" smtClean="0"/>
              <a:t>3gm lyophilized bacterial powder was inoculated in vegetable waste.</a:t>
            </a:r>
            <a:endParaRPr lang="en-IN" b="1" dirty="0"/>
          </a:p>
        </p:txBody>
      </p:sp>
      <p:sp>
        <p:nvSpPr>
          <p:cNvPr id="7" name="Rectangle 6"/>
          <p:cNvSpPr/>
          <p:nvPr/>
        </p:nvSpPr>
        <p:spPr>
          <a:xfrm>
            <a:off x="6156176" y="3086828"/>
            <a:ext cx="2016224" cy="2664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dirty="0" smtClean="0"/>
              <a:t>7</a:t>
            </a:r>
            <a:endParaRPr lang="en-IN" dirty="0"/>
          </a:p>
          <a:p>
            <a:endParaRPr lang="en-IN" b="1" dirty="0" smtClean="0"/>
          </a:p>
          <a:p>
            <a:r>
              <a:rPr lang="en-IN" b="1" dirty="0" smtClean="0"/>
              <a:t>4gm lyophilized bacterial powder was inoculated in vegetable waste.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982108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26096" r="4121" b="9399"/>
          <a:stretch/>
        </p:blipFill>
        <p:spPr>
          <a:xfrm>
            <a:off x="568152" y="907411"/>
            <a:ext cx="7344816" cy="27117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t="13131" r="4849" b="8889"/>
          <a:stretch/>
        </p:blipFill>
        <p:spPr>
          <a:xfrm>
            <a:off x="568152" y="3645024"/>
            <a:ext cx="7336076" cy="295232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7085" y="193933"/>
            <a:ext cx="7560840" cy="5760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sz="2400" b="1" dirty="0" smtClean="0"/>
              <a:t>Waste observed after 2 days of inoculation of CDB1: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821320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1" t="12121" b="13333"/>
          <a:stretch/>
        </p:blipFill>
        <p:spPr>
          <a:xfrm>
            <a:off x="683569" y="548680"/>
            <a:ext cx="7704856" cy="331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61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1" t="6878"/>
          <a:stretch/>
        </p:blipFill>
        <p:spPr>
          <a:xfrm>
            <a:off x="867245" y="1340768"/>
            <a:ext cx="7320733" cy="41764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7192" y="193933"/>
            <a:ext cx="7560840" cy="5760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sz="2400" b="1" dirty="0" smtClean="0"/>
              <a:t>Waste observed after 5 days of inoculation of CDB1: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12232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" t="12587" r="1445"/>
          <a:stretch/>
        </p:blipFill>
        <p:spPr>
          <a:xfrm>
            <a:off x="839536" y="245012"/>
            <a:ext cx="7320734" cy="2781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0" b="15556"/>
          <a:stretch/>
        </p:blipFill>
        <p:spPr>
          <a:xfrm>
            <a:off x="839536" y="3356993"/>
            <a:ext cx="732073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03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8" r="1557" b="3116"/>
          <a:stretch/>
        </p:blipFill>
        <p:spPr>
          <a:xfrm>
            <a:off x="1403648" y="1484784"/>
            <a:ext cx="6408711" cy="4104456"/>
          </a:xfrm>
        </p:spPr>
      </p:pic>
      <p:sp>
        <p:nvSpPr>
          <p:cNvPr id="5" name="Rectangle 4"/>
          <p:cNvSpPr/>
          <p:nvPr/>
        </p:nvSpPr>
        <p:spPr>
          <a:xfrm>
            <a:off x="747192" y="193933"/>
            <a:ext cx="7560840" cy="5760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sz="2400" b="1" dirty="0" smtClean="0"/>
              <a:t>Waste observed after 7 days of inoculation of CDB1: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312699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8" b="2021"/>
          <a:stretch/>
        </p:blipFill>
        <p:spPr>
          <a:xfrm>
            <a:off x="535837" y="151206"/>
            <a:ext cx="7848872" cy="3411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8" b="10303"/>
          <a:stretch/>
        </p:blipFill>
        <p:spPr>
          <a:xfrm>
            <a:off x="535837" y="3585592"/>
            <a:ext cx="7848872" cy="308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5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79712" y="2967335"/>
            <a:ext cx="48965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THANKYOU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0157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430</Words>
  <Application>Microsoft Macintosh PowerPoint</Application>
  <PresentationFormat>On-screen Show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Project: A Prototype Bioreactor for Kitchen Waste Disposal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Project: A Prototype Bioreactor for Kitchen Waste Disposal</dc:title>
  <dc:creator>HP</dc:creator>
  <cp:lastModifiedBy>DICIIT BHU</cp:lastModifiedBy>
  <cp:revision>17</cp:revision>
  <dcterms:created xsi:type="dcterms:W3CDTF">2016-12-19T07:33:39Z</dcterms:created>
  <dcterms:modified xsi:type="dcterms:W3CDTF">2017-08-29T05:02:14Z</dcterms:modified>
</cp:coreProperties>
</file>